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74" r:id="rId4"/>
    <p:sldId id="270" r:id="rId5"/>
    <p:sldId id="259" r:id="rId6"/>
    <p:sldId id="260" r:id="rId7"/>
    <p:sldId id="269" r:id="rId8"/>
    <p:sldId id="271" r:id="rId9"/>
    <p:sldId id="273" r:id="rId10"/>
    <p:sldId id="261" r:id="rId11"/>
    <p:sldId id="262" r:id="rId12"/>
    <p:sldId id="275" r:id="rId13"/>
    <p:sldId id="276" r:id="rId14"/>
    <p:sldId id="277" r:id="rId15"/>
    <p:sldId id="264" r:id="rId1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/>
    <p:restoredTop sz="93673"/>
  </p:normalViewPr>
  <p:slideViewPr>
    <p:cSldViewPr snapToGrid="0">
      <p:cViewPr varScale="1">
        <p:scale>
          <a:sx n="109" d="100"/>
          <a:sy n="109" d="100"/>
        </p:scale>
        <p:origin x="1392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A406AEC-146E-4FBE-8A38-18D3E362C8AD}" type="datetime1">
              <a:rPr lang="ko-KR" altLang="en-US"/>
              <a:pPr lvl="0">
                <a:defRPr lang="ko-KR" altLang="en-US"/>
              </a:pPr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640AB3F-5079-473A-9117-DB4152A3291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61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39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16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1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ko-KR" altLang="en-US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0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11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76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6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조</a:t>
            </a:r>
          </a:p>
        </p:txBody>
      </p:sp>
      <p:sp>
        <p:nvSpPr>
          <p:cNvPr id="7" name="직각 삼각형 6"/>
          <p:cNvSpPr/>
          <p:nvPr userDrawn="1"/>
        </p:nvSpPr>
        <p:spPr>
          <a:xfrm rot="10800000">
            <a:off x="9238096" y="0"/>
            <a:ext cx="667904" cy="667904"/>
          </a:xfrm>
          <a:prstGeom prst="rtTriangle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51243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0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3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6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1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9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0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491AB-EA53-4020-BD45-BF3B0DC0DBF4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6251" y="333952"/>
            <a:ext cx="8943974" cy="3206206"/>
          </a:xfrm>
        </p:spPr>
        <p:txBody>
          <a:bodyPr anchor="ctr">
            <a:normAutofit/>
          </a:bodyPr>
          <a:lstStyle/>
          <a:p>
            <a:r>
              <a:rPr lang="en-US" altLang="ko-KR" sz="4400" b="1" dirty="0">
                <a:latin typeface="+mj-ea"/>
              </a:rPr>
              <a:t>Development of touch type </a:t>
            </a:r>
            <a:r>
              <a:rPr lang="en-US" altLang="ko-KR" b="1" dirty="0">
                <a:solidFill>
                  <a:srgbClr val="FF0000"/>
                </a:solidFill>
                <a:latin typeface="+mj-ea"/>
              </a:rPr>
              <a:t>Electric </a:t>
            </a:r>
            <a:r>
              <a:rPr lang="en-US" altLang="ko-KR" b="1" dirty="0" err="1">
                <a:solidFill>
                  <a:srgbClr val="FF0000"/>
                </a:solidFill>
                <a:latin typeface="+mj-ea"/>
              </a:rPr>
              <a:t>Gayageum</a:t>
            </a:r>
            <a:r>
              <a:rPr lang="en-US" altLang="ko-KR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4400" b="1" dirty="0">
                <a:latin typeface="+mj-ea"/>
              </a:rPr>
              <a:t>for an experience-oriented exhibition</a:t>
            </a:r>
            <a:endParaRPr lang="ko-KR" altLang="en-US" sz="4400" b="1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09675" y="3429000"/>
            <a:ext cx="7600950" cy="3423286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ko-KR" sz="2275" b="1" dirty="0" err="1"/>
              <a:t>Kyungpook</a:t>
            </a:r>
            <a:r>
              <a:rPr lang="en-US" altLang="ko-KR" sz="2275" b="1" dirty="0"/>
              <a:t> National University – Computer Science and Engineering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2013105067 Lee </a:t>
            </a:r>
            <a:r>
              <a:rPr lang="en-US" altLang="ko-KR" sz="2275" dirty="0" err="1"/>
              <a:t>Gyu</a:t>
            </a:r>
            <a:r>
              <a:rPr lang="en-US" altLang="ko-KR" sz="2275" dirty="0"/>
              <a:t> Dong</a:t>
            </a:r>
            <a:r>
              <a:rPr lang="ko-KR" altLang="en-US" sz="2275" dirty="0"/>
              <a:t> </a:t>
            </a:r>
            <a:r>
              <a:rPr lang="en-US" altLang="ko-KR" sz="2275" dirty="0"/>
              <a:t>(leader)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2013105030 </a:t>
            </a:r>
            <a:r>
              <a:rPr lang="en-US" altLang="ko-KR" sz="2275" dirty="0" err="1"/>
              <a:t>Gim</a:t>
            </a:r>
            <a:r>
              <a:rPr lang="en-US" altLang="ko-KR" sz="2275" dirty="0"/>
              <a:t> Han </a:t>
            </a:r>
            <a:r>
              <a:rPr lang="en-US" altLang="ko-KR" sz="2275" dirty="0" err="1"/>
              <a:t>Yeong</a:t>
            </a:r>
            <a:endParaRPr lang="en-US" altLang="ko-KR" sz="2275" dirty="0"/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2011097084 Han Jae Hyun</a:t>
            </a:r>
          </a:p>
          <a:p>
            <a:pPr algn="r">
              <a:lnSpc>
                <a:spcPct val="150000"/>
              </a:lnSpc>
            </a:pPr>
            <a:r>
              <a:rPr lang="en-US" altLang="ko-KR" sz="2275" b="1" dirty="0" err="1"/>
              <a:t>Kumoh</a:t>
            </a:r>
            <a:r>
              <a:rPr lang="en-US" altLang="ko-KR" sz="2275" b="1" dirty="0"/>
              <a:t> National Institute of </a:t>
            </a:r>
            <a:r>
              <a:rPr lang="en-US" altLang="ko-KR" sz="2275" b="1" dirty="0" err="1"/>
              <a:t>Technolongy</a:t>
            </a:r>
            <a:r>
              <a:rPr lang="en-US" altLang="ko-KR" sz="2275" b="1" dirty="0"/>
              <a:t> – Computer Science 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20160437 Ma </a:t>
            </a:r>
            <a:r>
              <a:rPr lang="en-US" altLang="ko-KR" sz="2275" dirty="0" err="1"/>
              <a:t>Jui</a:t>
            </a:r>
            <a:endParaRPr lang="en-US" altLang="ko-KR" sz="2275" dirty="0"/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20160168 Kim </a:t>
            </a:r>
            <a:r>
              <a:rPr lang="en-US" altLang="ko-KR" sz="2275" dirty="0" err="1"/>
              <a:t>Myeong</a:t>
            </a:r>
            <a:r>
              <a:rPr lang="en-US" altLang="ko-KR" sz="2275" dirty="0"/>
              <a:t> Ji</a:t>
            </a:r>
          </a:p>
          <a:p>
            <a:pPr algn="r">
              <a:lnSpc>
                <a:spcPct val="150000"/>
              </a:lnSpc>
            </a:pPr>
            <a:endParaRPr lang="en-US" altLang="ko-KR" sz="2275" b="1" dirty="0"/>
          </a:p>
          <a:p>
            <a:pPr algn="r">
              <a:lnSpc>
                <a:spcPct val="150000"/>
              </a:lnSpc>
            </a:pPr>
            <a:endParaRPr lang="en-US" altLang="ko-KR" sz="2275" b="1" dirty="0"/>
          </a:p>
        </p:txBody>
      </p:sp>
      <p:sp>
        <p:nvSpPr>
          <p:cNvPr id="9" name="직각 삼각형 8"/>
          <p:cNvSpPr/>
          <p:nvPr/>
        </p:nvSpPr>
        <p:spPr>
          <a:xfrm rot="10800000">
            <a:off x="9238096" y="0"/>
            <a:ext cx="667904" cy="667904"/>
          </a:xfrm>
          <a:prstGeom prst="rtTriangle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5" name="TextBox 4"/>
          <p:cNvSpPr txBox="1"/>
          <p:nvPr/>
        </p:nvSpPr>
        <p:spPr>
          <a:xfrm>
            <a:off x="17584" y="8792"/>
            <a:ext cx="103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18383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45535" y="81001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>
                <a:latin typeface="+mj-ea"/>
              </a:rPr>
              <a:t>Project Distributing Roles</a:t>
            </a:r>
            <a:endParaRPr lang="ko-KR" altLang="en-US" sz="4717" b="1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77" y="1633101"/>
            <a:ext cx="6371429" cy="4752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" y="1707632"/>
            <a:ext cx="9895238" cy="3847619"/>
          </a:xfrm>
          <a:prstGeom prst="rect">
            <a:avLst/>
          </a:prstGeom>
        </p:spPr>
      </p:pic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>
                <a:latin typeface="+mj-ea"/>
              </a:rPr>
              <a:t>Project</a:t>
            </a:r>
            <a:r>
              <a:rPr lang="en-US" altLang="ko-KR" sz="4204" b="1">
                <a:latin typeface="+mj-ea"/>
              </a:rPr>
              <a:t> Schedule</a:t>
            </a:r>
            <a:endParaRPr lang="ko-KR" altLang="en-US" sz="4204" b="1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51CF130-DA5D-402D-BA68-7CDA9C2F9661}"/>
              </a:ext>
            </a:extLst>
          </p:cNvPr>
          <p:cNvSpPr/>
          <p:nvPr/>
        </p:nvSpPr>
        <p:spPr>
          <a:xfrm>
            <a:off x="5517395" y="2969504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C5F199B-EEB1-4B43-B05F-99BF6A320095}"/>
              </a:ext>
            </a:extLst>
          </p:cNvPr>
          <p:cNvSpPr/>
          <p:nvPr/>
        </p:nvSpPr>
        <p:spPr>
          <a:xfrm>
            <a:off x="5979762" y="3311926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C5F199B-EEB1-4B43-B05F-99BF6A320095}"/>
              </a:ext>
            </a:extLst>
          </p:cNvPr>
          <p:cNvSpPr/>
          <p:nvPr/>
        </p:nvSpPr>
        <p:spPr>
          <a:xfrm>
            <a:off x="6974236" y="3630323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C5F199B-EEB1-4B43-B05F-99BF6A320095}"/>
              </a:ext>
            </a:extLst>
          </p:cNvPr>
          <p:cNvSpPr/>
          <p:nvPr/>
        </p:nvSpPr>
        <p:spPr>
          <a:xfrm>
            <a:off x="7960479" y="4268216"/>
            <a:ext cx="932966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C5F199B-EEB1-4B43-B05F-99BF6A320095}"/>
              </a:ext>
            </a:extLst>
          </p:cNvPr>
          <p:cNvSpPr/>
          <p:nvPr/>
        </p:nvSpPr>
        <p:spPr>
          <a:xfrm>
            <a:off x="7436603" y="4587712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051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7" y="355148"/>
            <a:ext cx="3708162" cy="4775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03" y="413130"/>
            <a:ext cx="4209577" cy="64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Data of education</a:t>
            </a:r>
            <a:endParaRPr lang="ko-KR" altLang="en-US" sz="5400" b="1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9" y="1468316"/>
            <a:ext cx="3134544" cy="41846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594" y="1545706"/>
            <a:ext cx="2992328" cy="39846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921" y="386038"/>
            <a:ext cx="3048424" cy="23193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304" y="2843764"/>
            <a:ext cx="2707927" cy="38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781" y="4919252"/>
            <a:ext cx="2204902" cy="16536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692" y="4810720"/>
            <a:ext cx="2707689" cy="1523075"/>
          </a:xfrm>
          <a:prstGeom prst="rect">
            <a:avLst/>
          </a:prstGeom>
        </p:spPr>
      </p:pic>
      <p:sp>
        <p:nvSpPr>
          <p:cNvPr id="5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4100" b="1">
                <a:latin typeface="+mj-ea"/>
              </a:rPr>
              <a:t>Meeting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B2BB80EE-8908-4C92-8319-5C8E89E72D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724" y="3406199"/>
            <a:ext cx="2303408" cy="1727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342" y="758164"/>
            <a:ext cx="2354130" cy="13241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003" y="2024904"/>
            <a:ext cx="2283343" cy="17125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588" y="3586352"/>
            <a:ext cx="2221639" cy="16662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2421" y="502788"/>
            <a:ext cx="2601157" cy="14631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182" y="4419466"/>
            <a:ext cx="2434356" cy="18257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38" y="1984708"/>
            <a:ext cx="2175769" cy="16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5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7445" y="3196182"/>
            <a:ext cx="3854001" cy="9528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75" b="1" dirty="0"/>
              <a:t>Thanks.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2484" y="529727"/>
            <a:ext cx="8543925" cy="1077020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latin typeface="+mn-ea"/>
                <a:ea typeface="+mn-ea"/>
              </a:rPr>
              <a:t>Q&amp;A</a:t>
            </a:r>
            <a:endParaRPr lang="ko-KR" altLang="en-US" sz="4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5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6" y="1717022"/>
            <a:ext cx="854392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Classical music instrument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Expensive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Difficult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Public Recognition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952998" y="3106272"/>
            <a:ext cx="1303667" cy="645742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8307" y="2668388"/>
            <a:ext cx="2464217" cy="1521510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63" dirty="0">
                <a:latin typeface="+mj-ea"/>
              </a:rPr>
              <a:t>Change</a:t>
            </a:r>
            <a:endParaRPr lang="ko-KR" altLang="en-US" sz="4063" dirty="0">
              <a:latin typeface="+mj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36743" y="247650"/>
            <a:ext cx="9032514" cy="1298057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latin typeface="+mj-ea"/>
              </a:rPr>
              <a:t>Project Background and Purpose</a:t>
            </a:r>
            <a:endParaRPr lang="ko-KR" altLang="en-US" sz="5400" b="1" dirty="0">
              <a:latin typeface="+mj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924063" y="4997706"/>
            <a:ext cx="6389689" cy="144423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To get close to the public.</a:t>
            </a:r>
          </a:p>
          <a:p>
            <a:pPr algn="ct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Especially to be familiar with children.</a:t>
            </a:r>
          </a:p>
          <a:p>
            <a:pPr algn="ctr"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+mj-ea"/>
              </a:rPr>
              <a:t>Electronic Korean Instrument</a:t>
            </a:r>
            <a:endParaRPr lang="ko-KR" altLang="en-US" sz="2800" b="1" dirty="0">
              <a:solidFill>
                <a:srgbClr val="FFFF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72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07159">
            <a:off x="5433644" y="1993425"/>
            <a:ext cx="4352192" cy="435219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982" y="2453054"/>
            <a:ext cx="6728803" cy="42994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Data </a:t>
            </a:r>
            <a:r>
              <a:rPr lang="en-US" altLang="ko-KR" sz="2280" dirty="0">
                <a:latin typeface="+mn-ea"/>
              </a:rPr>
              <a:t>of </a:t>
            </a:r>
            <a:r>
              <a:rPr lang="en-US" altLang="ko-KR" sz="2280" dirty="0" smtClean="0">
                <a:latin typeface="+mn-ea"/>
              </a:rPr>
              <a:t>education</a:t>
            </a:r>
          </a:p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Using Arduino</a:t>
            </a:r>
            <a:endParaRPr lang="en-US" altLang="ko-KR" sz="228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80" dirty="0">
                <a:latin typeface="+mn-ea"/>
              </a:rPr>
              <a:t>Touch </a:t>
            </a:r>
            <a:r>
              <a:rPr lang="en-US" altLang="ko-KR" sz="2280" dirty="0" smtClean="0">
                <a:latin typeface="+mn-ea"/>
              </a:rPr>
              <a:t>sensor &amp; </a:t>
            </a:r>
            <a:r>
              <a:rPr lang="en-US" altLang="ko-KR" sz="2280" dirty="0">
                <a:latin typeface="+mn-ea"/>
              </a:rPr>
              <a:t>Pressure </a:t>
            </a:r>
            <a:r>
              <a:rPr lang="en-US" altLang="ko-KR" sz="2280" dirty="0" smtClean="0">
                <a:latin typeface="+mn-ea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Real </a:t>
            </a:r>
            <a:r>
              <a:rPr lang="en-US" altLang="ko-KR" sz="2280" dirty="0" err="1" smtClean="0">
                <a:latin typeface="+mn-ea"/>
              </a:rPr>
              <a:t>gayageum</a:t>
            </a:r>
            <a:r>
              <a:rPr lang="en-US" altLang="ko-KR" sz="2280" dirty="0" smtClean="0">
                <a:latin typeface="+mn-ea"/>
              </a:rPr>
              <a:t> sound</a:t>
            </a:r>
          </a:p>
          <a:p>
            <a:pPr>
              <a:lnSpc>
                <a:spcPct val="150000"/>
              </a:lnSpc>
            </a:pPr>
            <a:r>
              <a:rPr lang="en-US" altLang="ko-KR" sz="2280" dirty="0" err="1" smtClean="0">
                <a:latin typeface="+mn-ea"/>
              </a:rPr>
              <a:t>Automatical</a:t>
            </a:r>
            <a:r>
              <a:rPr lang="en-US" altLang="ko-KR" sz="2280" dirty="0" smtClean="0">
                <a:latin typeface="+mn-ea"/>
              </a:rPr>
              <a:t> </a:t>
            </a:r>
            <a:r>
              <a:rPr lang="en-US" altLang="ko-KR" sz="2280" dirty="0">
                <a:latin typeface="+mn-ea"/>
              </a:rPr>
              <a:t>LED light score</a:t>
            </a:r>
            <a:endParaRPr lang="ko-KR" altLang="en-US" sz="2280" dirty="0">
              <a:latin typeface="+mn-ea"/>
            </a:endParaRPr>
          </a:p>
        </p:txBody>
      </p:sp>
      <p:sp>
        <p:nvSpPr>
          <p:cNvPr id="8" name="AutoShape 2" descr="í, ì°¸ê³ , ì¢ì´, ë¬¸ì, ìì²©, ë¹, ì°ê¸°"/>
          <p:cNvSpPr>
            <a:spLocks noChangeAspect="1" noChangeArrowheads="1"/>
          </p:cNvSpPr>
          <p:nvPr/>
        </p:nvSpPr>
        <p:spPr bwMode="auto">
          <a:xfrm>
            <a:off x="-961048" y="4534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, ì°¸ê³ , ì¢ì´, ë¬¸ì, ìì²©, ë¹, ì°ê¸°"/>
          <p:cNvSpPr>
            <a:spLocks noChangeAspect="1" noChangeArrowheads="1"/>
          </p:cNvSpPr>
          <p:nvPr/>
        </p:nvSpPr>
        <p:spPr bwMode="auto">
          <a:xfrm>
            <a:off x="155575" y="-144463"/>
            <a:ext cx="8627940" cy="86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latin typeface="+mj-ea"/>
              </a:rPr>
              <a:t>Project differentiation</a:t>
            </a:r>
            <a:endParaRPr lang="ko-KR" altLang="en-US" sz="5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40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112" y="5190541"/>
            <a:ext cx="1309062" cy="1309062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977115" y="4887461"/>
            <a:ext cx="1257300" cy="53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Arduino</a:t>
            </a:r>
          </a:p>
          <a:p>
            <a:r>
              <a:rPr lang="en-US" altLang="ko-KR" sz="4800" b="1" dirty="0" smtClean="0">
                <a:latin typeface="+mj-ea"/>
              </a:rPr>
              <a:t>UNO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95005" y="2971810"/>
            <a:ext cx="1802385" cy="47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Touch module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860130" y="6031087"/>
            <a:ext cx="1354017" cy="684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Arduino</a:t>
            </a:r>
          </a:p>
          <a:p>
            <a:r>
              <a:rPr lang="en-US" altLang="ko-KR" sz="4800" b="1" dirty="0" smtClean="0">
                <a:latin typeface="+mj-ea"/>
              </a:rPr>
              <a:t>Pro micro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357" y="3021397"/>
            <a:ext cx="1990979" cy="13163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00" y="5458718"/>
            <a:ext cx="1509899" cy="780139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691400" y="6239699"/>
            <a:ext cx="1658815" cy="442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DF</a:t>
            </a:r>
            <a:r>
              <a:rPr lang="ko-KR" altLang="en-US" sz="4800" b="1" dirty="0" smtClean="0">
                <a:latin typeface="+mj-ea"/>
              </a:rPr>
              <a:t> </a:t>
            </a:r>
            <a:r>
              <a:rPr lang="en-US" altLang="ko-KR" sz="4800" b="1" dirty="0" smtClean="0">
                <a:latin typeface="+mj-ea"/>
              </a:rPr>
              <a:t>player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010616" y="1891854"/>
            <a:ext cx="926452" cy="1306297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158017" y="2347899"/>
            <a:ext cx="1443904" cy="3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input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158" y="2523066"/>
            <a:ext cx="926005" cy="926005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7606683" y="2140867"/>
            <a:ext cx="1443904" cy="3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output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83" y="2221686"/>
            <a:ext cx="1547516" cy="79971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4" y="3538460"/>
            <a:ext cx="2543175" cy="131407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2606" y="5299188"/>
            <a:ext cx="1531764" cy="788207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 rot="16200000">
            <a:off x="7914575" y="3918394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6626854" y="2710261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System Block Diagram</a:t>
            </a:r>
            <a:endParaRPr lang="ko-KR" altLang="en-US" sz="4800" b="1" dirty="0">
              <a:latin typeface="+mj-ea"/>
            </a:endParaRPr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3097454" y="2730135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42" name="오른쪽 화살표 41"/>
          <p:cNvSpPr/>
          <p:nvPr/>
        </p:nvSpPr>
        <p:spPr>
          <a:xfrm>
            <a:off x="3097454" y="5569265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7743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eoulmaster.com/intra/meta/board/album/2006/0821/200655/m00000022700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4627" y="4053254"/>
            <a:ext cx="7693269" cy="270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System Block Diagram</a:t>
            </a:r>
            <a:endParaRPr lang="ko-KR" altLang="en-US" sz="4800" b="1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29478" y="2876662"/>
            <a:ext cx="1269841" cy="17904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51149" y="2876662"/>
            <a:ext cx="1269841" cy="1790476"/>
          </a:xfrm>
          <a:prstGeom prst="rect">
            <a:avLst/>
          </a:prstGeom>
        </p:spPr>
      </p:pic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09322" y="2613607"/>
            <a:ext cx="1553494" cy="55149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smtClean="0">
                <a:latin typeface="+mn-ea"/>
              </a:rPr>
              <a:t>TUNE </a:t>
            </a:r>
            <a:r>
              <a:rPr lang="en-US" altLang="ko-KR" b="1" dirty="0">
                <a:latin typeface="+mn-ea"/>
              </a:rPr>
              <a:t>UP</a:t>
            </a: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133282" y="2575942"/>
            <a:ext cx="2457818" cy="60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latin typeface="+mn-ea"/>
              </a:rPr>
              <a:t>MAKE SOUND</a:t>
            </a: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xmlns="" id="{89E80A84-DFE8-40F1-B629-E2B2EDCD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40078" y="2592196"/>
            <a:ext cx="2457818" cy="24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b="1" dirty="0">
                <a:latin typeface="+mj-ea"/>
              </a:rPr>
              <a:t>System Block Diagram</a:t>
            </a:r>
            <a:endParaRPr lang="ko-KR" altLang="en-US" sz="96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0DFE5C1-D0A8-4F05-9CA9-046FDB333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7" y="1784350"/>
            <a:ext cx="9753600" cy="2543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069" y="4539791"/>
            <a:ext cx="1264562" cy="195824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462091" y="5243106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6076950" y="5076825"/>
            <a:ext cx="2133599" cy="88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b="1" dirty="0" smtClean="0">
                <a:latin typeface="+mn-ea"/>
              </a:rPr>
              <a:t>TUNE </a:t>
            </a:r>
            <a:r>
              <a:rPr lang="en-US" altLang="ko-KR" sz="3200" b="1" dirty="0">
                <a:latin typeface="+mn-ea"/>
              </a:rPr>
              <a:t>UP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70418" y="4880513"/>
            <a:ext cx="2091673" cy="12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Pressure Sensor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>
                <a:latin typeface="+mj-ea"/>
              </a:rPr>
              <a:t>Problems</a:t>
            </a:r>
            <a:endParaRPr lang="ko-KR" altLang="en-US" sz="4204" b="1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A204CC0-8DB6-4EE8-8E67-F1CFD194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2" y="1545707"/>
            <a:ext cx="4609758" cy="250983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FAE3B1CE-B418-4AD8-B04C-CA1473079B02}"/>
              </a:ext>
            </a:extLst>
          </p:cNvPr>
          <p:cNvSpPr txBox="1"/>
          <p:nvPr/>
        </p:nvSpPr>
        <p:spPr>
          <a:xfrm>
            <a:off x="179566" y="4074593"/>
            <a:ext cx="4395789" cy="79112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Need </a:t>
            </a:r>
            <a:r>
              <a:rPr lang="en-US" altLang="ko-KR" sz="3200" b="1" dirty="0">
                <a:latin typeface="+mj-ea"/>
              </a:rPr>
              <a:t>storage space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381350F2-75C8-4E94-BE1D-F33D7B797E5B}"/>
              </a:ext>
            </a:extLst>
          </p:cNvPr>
          <p:cNvSpPr txBox="1"/>
          <p:nvPr/>
        </p:nvSpPr>
        <p:spPr>
          <a:xfrm>
            <a:off x="4197711" y="5248065"/>
            <a:ext cx="7557592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Need to change with</a:t>
            </a:r>
          </a:p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Electrically </a:t>
            </a:r>
            <a:r>
              <a:rPr lang="en-US" altLang="ko-KR" sz="3200" b="1" dirty="0">
                <a:latin typeface="+mj-ea"/>
              </a:rPr>
              <a:t>conductive object</a:t>
            </a:r>
            <a:endParaRPr lang="ko-KR" altLang="en-US" sz="3200" b="1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0AB3B7D-271A-489E-861F-7FB3106D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353" y="2057399"/>
            <a:ext cx="406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79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 smtClean="0">
                <a:latin typeface="+mj-ea"/>
              </a:rPr>
              <a:t>Solution</a:t>
            </a:r>
            <a:endParaRPr lang="ko-KR" altLang="en-US" sz="4204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FAE3B1CE-B418-4AD8-B04C-CA1473079B02}"/>
              </a:ext>
            </a:extLst>
          </p:cNvPr>
          <p:cNvSpPr txBox="1"/>
          <p:nvPr/>
        </p:nvSpPr>
        <p:spPr>
          <a:xfrm>
            <a:off x="4953000" y="5433376"/>
            <a:ext cx="5253037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Change with guitar string</a:t>
            </a:r>
            <a:endParaRPr lang="ko-KR" altLang="en-US" sz="32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087D18A-3BE4-455E-B873-4875CA3D12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351" y="2758123"/>
            <a:ext cx="4371329" cy="267525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xmlns="" id="{FAE3B1CE-B418-4AD8-B04C-CA1473079B02}"/>
              </a:ext>
            </a:extLst>
          </p:cNvPr>
          <p:cNvSpPr txBox="1"/>
          <p:nvPr/>
        </p:nvSpPr>
        <p:spPr>
          <a:xfrm>
            <a:off x="1039959" y="4715708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Make space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3" y="1831625"/>
            <a:ext cx="3845444" cy="28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4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 smtClean="0">
                <a:latin typeface="+mj-ea"/>
              </a:rPr>
              <a:t>Point of improvement</a:t>
            </a:r>
            <a:endParaRPr lang="ko-KR" altLang="en-US" sz="4204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35" y="2134928"/>
            <a:ext cx="3732029" cy="2799022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FAE3B1CE-B418-4AD8-B04C-CA1473079B02}"/>
              </a:ext>
            </a:extLst>
          </p:cNvPr>
          <p:cNvSpPr txBox="1"/>
          <p:nvPr/>
        </p:nvSpPr>
        <p:spPr>
          <a:xfrm>
            <a:off x="855768" y="4769050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Delay Buffer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781" y="2615399"/>
            <a:ext cx="2295238" cy="1971429"/>
          </a:xfrm>
          <a:prstGeom prst="rect">
            <a:avLst/>
          </a:prstGeom>
        </p:spPr>
      </p:pic>
      <p:sp>
        <p:nvSpPr>
          <p:cNvPr id="8" name="십자형 7"/>
          <p:cNvSpPr/>
          <p:nvPr/>
        </p:nvSpPr>
        <p:spPr>
          <a:xfrm rot="2796854">
            <a:off x="6029325" y="2537505"/>
            <a:ext cx="1962150" cy="1971675"/>
          </a:xfrm>
          <a:prstGeom prst="plus">
            <a:avLst>
              <a:gd name="adj" fmla="val 4635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FAE3B1CE-B418-4AD8-B04C-CA1473079B02}"/>
              </a:ext>
            </a:extLst>
          </p:cNvPr>
          <p:cNvSpPr txBox="1"/>
          <p:nvPr/>
        </p:nvSpPr>
        <p:spPr>
          <a:xfrm>
            <a:off x="5679609" y="4757954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Without</a:t>
            </a:r>
          </a:p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Multi sound</a:t>
            </a:r>
          </a:p>
        </p:txBody>
      </p:sp>
    </p:spTree>
    <p:extLst>
      <p:ext uri="{BB962C8B-B14F-4D97-AF65-F5344CB8AC3E}">
        <p14:creationId xmlns:p14="http://schemas.microsoft.com/office/powerpoint/2010/main" val="185164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  <p:bldP spid="8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170</Words>
  <Application>Microsoft Office PowerPoint</Application>
  <PresentationFormat>A4 용지(210x297mm)</PresentationFormat>
  <Paragraphs>62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Development of touch type Electric Gayageum for an experience-oriented exhibition</vt:lpstr>
      <vt:lpstr>Project Background and Purpose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개발 착수 PT</dc:title>
  <dc:creator>Lee K D</dc:creator>
  <cp:lastModifiedBy>이 규동</cp:lastModifiedBy>
  <cp:revision>125</cp:revision>
  <dcterms:created xsi:type="dcterms:W3CDTF">2017-09-09T07:00:42Z</dcterms:created>
  <dcterms:modified xsi:type="dcterms:W3CDTF">2018-05-28T11:26:01Z</dcterms:modified>
</cp:coreProperties>
</file>